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4" r:id="rId3"/>
    <p:sldId id="257" r:id="rId4"/>
    <p:sldId id="259" r:id="rId5"/>
    <p:sldId id="260" r:id="rId6"/>
    <p:sldId id="261" r:id="rId7"/>
    <p:sldId id="263" r:id="rId8"/>
    <p:sldId id="262" r:id="rId9"/>
    <p:sldId id="258" r:id="rId10"/>
    <p:sldId id="265" r:id="rId11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S PGothic" pitchFamily="34" charset="-128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S PGothic" pitchFamily="34" charset="-128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S PGothic" pitchFamily="34" charset="-128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S PGothic" pitchFamily="34" charset="-128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S PGothic" pitchFamily="34" charset="-128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MS PGothic" pitchFamily="34" charset="-128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MS PGothic" pitchFamily="34" charset="-128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MS PGothic" pitchFamily="34" charset="-128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MS PGothic" pitchFamily="34" charset="-128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0C71B39-447F-41E3-8A9B-5CB1DEA2C911}" type="datetimeFigureOut">
              <a:rPr lang="en-US"/>
              <a:pPr>
                <a:defRPr/>
              </a:pPr>
              <a:t>12/3/2014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99D89E8-41D8-4BB7-BD62-F641FBFDC7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defRPr>
            </a:lvl1pPr>
          </a:lstStyle>
          <a:p>
            <a:r>
              <a:rPr lang="zh-CN"/>
              <a:t>マスタ　タイトルの書式設定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90950"/>
            <a:ext cx="6400800" cy="1150938"/>
          </a:xfrm>
        </p:spPr>
        <p:txBody>
          <a:bodyPr anchor="ctr"/>
          <a:lstStyle>
            <a:lvl1pPr marL="0" indent="0" algn="ctr">
              <a:buFontTx/>
              <a:buNone/>
              <a:defRPr>
                <a:latin typeface="Arial Rounded MT Bold" pitchFamily="34" charset="0"/>
              </a:defRPr>
            </a:lvl1pPr>
          </a:lstStyle>
          <a:p>
            <a:r>
              <a:rPr lang="zh-CN"/>
              <a:t>マスタ　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04A47-639E-41A6-9928-FB47B669FE8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8388F-CD45-4958-A417-902D8FA2CE0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6850"/>
            <a:ext cx="2057400" cy="5813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6850"/>
            <a:ext cx="6019800" cy="5813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CE3080-93AB-4163-A101-BFF1ADECA38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89CB5-007C-4FBD-A914-3E3BB4581F1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2C951-D4D0-428A-A104-A4E0E3967B7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43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43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E0C8C-3004-4CAD-8B4D-499BF8688B0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DBBB3-C963-46B4-87C3-210445FA683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3AB647-A636-41A0-969B-18498B103F4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F7DF3-A328-42B0-AA7D-4D872B6497C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D08DC-8555-4CD3-83EE-168A2A890A4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BAA15-FAED-45F5-9A13-DA34B8469D8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457200" y="196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マスタ　タイトルの書式設定</a:t>
            </a:r>
          </a:p>
        </p:txBody>
      </p:sp>
      <p:sp>
        <p:nvSpPr>
          <p:cNvPr id="102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457200" y="1484313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マスタ　テキストの書式設定</a:t>
            </a:r>
          </a:p>
          <a:p>
            <a:pPr lvl="1"/>
            <a:r>
              <a:rPr lang="zh-CN" smtClean="0"/>
              <a:t>第</a:t>
            </a:r>
            <a:r>
              <a:rPr lang="en-US" altLang="zh-CN" smtClean="0"/>
              <a:t>2</a:t>
            </a:r>
            <a:r>
              <a:rPr lang="zh-CN" smtClean="0"/>
              <a:t>レベル</a:t>
            </a:r>
          </a:p>
          <a:p>
            <a:pPr lvl="2"/>
            <a:r>
              <a:rPr lang="zh-CN" smtClean="0"/>
              <a:t>第</a:t>
            </a:r>
            <a:r>
              <a:rPr lang="en-US" altLang="zh-CN" smtClean="0"/>
              <a:t>3</a:t>
            </a:r>
            <a:r>
              <a:rPr lang="zh-CN" smtClean="0"/>
              <a:t>レベル</a:t>
            </a:r>
          </a:p>
          <a:p>
            <a:pPr lvl="3"/>
            <a:r>
              <a:rPr lang="zh-CN" smtClean="0"/>
              <a:t>第</a:t>
            </a:r>
            <a:r>
              <a:rPr lang="en-US" altLang="zh-CN" smtClean="0"/>
              <a:t>4</a:t>
            </a:r>
            <a:r>
              <a:rPr lang="zh-CN" smtClean="0"/>
              <a:t>レベル</a:t>
            </a:r>
          </a:p>
          <a:p>
            <a:pPr lvl="4"/>
            <a:r>
              <a:rPr lang="zh-CN" smtClean="0"/>
              <a:t>第</a:t>
            </a:r>
            <a:r>
              <a:rPr lang="en-US" altLang="zh-CN" smtClean="0"/>
              <a:t>5</a:t>
            </a:r>
            <a:r>
              <a:rPr lang="zh-CN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+mn-ea"/>
              </a:defRPr>
            </a:lvl1pPr>
          </a:lstStyle>
          <a:p>
            <a:pPr>
              <a:defRPr/>
            </a:pPr>
            <a:fld id="{153D8232-3363-4888-AEBA-78B76C62BA7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Rounded MT Bold" pitchFamily="34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Rounded MT Bold" pitchFamily="34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Rounded MT Bold" pitchFamily="34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Rounded MT Bold" pitchFamily="34" charset="0"/>
          <a:ea typeface="MS PGothic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Rounded MT Bold" pitchFamily="34" charset="0"/>
          <a:ea typeface="MS PGothic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Rounded MT Bold" pitchFamily="34" charset="0"/>
          <a:ea typeface="MS PGothic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Rounded MT Bold" pitchFamily="34" charset="0"/>
          <a:ea typeface="MS PGothic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Rounded MT Bold" pitchFamily="34" charset="0"/>
          <a:ea typeface="MS PGothic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ddit.com/r/leagueoflegends/comments/1kbqyk/lolthemed_passport_resume_and_what_it_taught_me/" TargetMode="External"/><Relationship Id="rId2" Type="http://schemas.openxmlformats.org/officeDocument/2006/relationships/hyperlink" Target="http://www.joelonsoftware.com/articles/ResumeRead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b="0" dirty="0" smtClean="0"/>
              <a:t>Getting Your Résumé Read</a:t>
            </a:r>
            <a:endParaRPr lang="en-US" b="0" dirty="0"/>
          </a:p>
        </p:txBody>
      </p:sp>
      <p:sp>
        <p:nvSpPr>
          <p:cNvPr id="3075" name="Rectangle 3"/>
          <p:cNvSpPr>
            <a:spLocks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MS PGothic" pitchFamily="34" charset="-128"/>
              </a:rPr>
              <a:t>By Jonathan Barnett</a:t>
            </a:r>
          </a:p>
          <a:p>
            <a:pPr eaLnBrk="1" hangingPunct="1"/>
            <a:r>
              <a:rPr lang="en-US" smtClean="0">
                <a:latin typeface="MS PGothic" pitchFamily="34" charset="-128"/>
              </a:rPr>
              <a:t>Based upon the article by Joel Spolsky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References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hlinkClick r:id="rId2"/>
              </a:rPr>
              <a:t>http://www.joelonsoftware.com/articles/ResumeRead.html</a:t>
            </a:r>
            <a:endParaRPr lang="en-US" smtClean="0"/>
          </a:p>
          <a:p>
            <a:r>
              <a:rPr lang="en-US" smtClean="0">
                <a:hlinkClick r:id="rId3"/>
              </a:rPr>
              <a:t>http://www.reddit.com/r/leagueoflegends/comments/1kbqyk/lolthemed_passport_resume_and_what_it_taught_me/</a:t>
            </a:r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Follow directions</a:t>
            </a:r>
          </a:p>
          <a:p>
            <a:r>
              <a:rPr lang="en-US" smtClean="0"/>
              <a:t>Use proper grammar</a:t>
            </a:r>
          </a:p>
          <a:p>
            <a:r>
              <a:rPr lang="en-US" smtClean="0"/>
              <a:t>Follow résumé etiquette </a:t>
            </a:r>
          </a:p>
          <a:p>
            <a:r>
              <a:rPr lang="en-US" smtClean="0"/>
              <a:t>Know your audience</a:t>
            </a:r>
          </a:p>
          <a:p>
            <a:r>
              <a:rPr lang="en-US" smtClean="0"/>
              <a:t>Be Human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Your Résumé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Your résumé is your first impression</a:t>
            </a:r>
          </a:p>
          <a:p>
            <a:r>
              <a:rPr lang="en-US" smtClean="0"/>
              <a:t>Companies receive lots of applicants</a:t>
            </a:r>
          </a:p>
          <a:p>
            <a:pPr lvl="1"/>
            <a:r>
              <a:rPr lang="en-US" smtClean="0"/>
              <a:t>Résumés are used as a screening tool</a:t>
            </a:r>
          </a:p>
          <a:p>
            <a:r>
              <a:rPr lang="en-US" smtClean="0"/>
              <a:t>This should show you’re a skilled and desirable employee</a:t>
            </a:r>
          </a:p>
          <a:p>
            <a:pPr lvl="1"/>
            <a:r>
              <a:rPr lang="en-US" smtClean="0"/>
              <a:t>Not a desperate and unqualified applicant</a:t>
            </a:r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Follow Directions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Be qualified</a:t>
            </a:r>
          </a:p>
          <a:p>
            <a:r>
              <a:rPr lang="en-US" smtClean="0"/>
              <a:t>Apply in the manner specified</a:t>
            </a:r>
          </a:p>
          <a:p>
            <a:pPr lvl="1"/>
            <a:r>
              <a:rPr lang="en-US" smtClean="0"/>
              <a:t>E-mail, mail, dropbox, etc</a:t>
            </a:r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 Proper Grammar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Capitalization is important</a:t>
            </a:r>
          </a:p>
          <a:p>
            <a:r>
              <a:rPr lang="en-US" smtClean="0"/>
              <a:t>Use proper punctuation/spacing</a:t>
            </a:r>
          </a:p>
          <a:p>
            <a:r>
              <a:rPr lang="en-US" smtClean="0"/>
              <a:t>Have someone review your résumé </a:t>
            </a:r>
          </a:p>
          <a:p>
            <a:pPr lvl="1"/>
            <a:r>
              <a:rPr lang="en-US" smtClean="0"/>
              <a:t>It should be bullet proof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Resume Etiquette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Use a professional e-mail</a:t>
            </a:r>
          </a:p>
          <a:p>
            <a:r>
              <a:rPr lang="en-US" smtClean="0"/>
              <a:t>Use a cover letter</a:t>
            </a:r>
          </a:p>
          <a:p>
            <a:r>
              <a:rPr lang="en-US" smtClean="0"/>
              <a:t>Don’t leave the e-mail text blank</a:t>
            </a:r>
          </a:p>
          <a:p>
            <a:pPr lvl="1"/>
            <a:r>
              <a:rPr lang="en-US" smtClean="0"/>
              <a:t>Can be spam filtered and is just rude</a:t>
            </a:r>
          </a:p>
          <a:p>
            <a:r>
              <a:rPr lang="en-US" smtClean="0"/>
              <a:t>Use spell check</a:t>
            </a:r>
          </a:p>
          <a:p>
            <a:pPr lvl="1"/>
            <a:r>
              <a:rPr lang="en-US" smtClean="0"/>
              <a:t>Don’t misspell the company name or recipient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Know Your Audience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Research the company</a:t>
            </a:r>
          </a:p>
          <a:p>
            <a:r>
              <a:rPr lang="en-US" smtClean="0"/>
              <a:t>Show passion</a:t>
            </a:r>
          </a:p>
          <a:p>
            <a:endParaRPr lang="en-US" smtClean="0"/>
          </a:p>
        </p:txBody>
      </p:sp>
      <p:pic>
        <p:nvPicPr>
          <p:cNvPr id="9220" name="Picture 3" descr="lolPassPort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638" y="2205038"/>
            <a:ext cx="4044950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TextBox 5"/>
          <p:cNvSpPr txBox="1">
            <a:spLocks noChangeArrowheads="1"/>
          </p:cNvSpPr>
          <p:nvPr/>
        </p:nvSpPr>
        <p:spPr bwMode="auto">
          <a:xfrm>
            <a:off x="4140200" y="5229225"/>
            <a:ext cx="43195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http://i.imgur.com/lvzmbWn.jpg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 Human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Don’t send out a robotic reply</a:t>
            </a:r>
          </a:p>
          <a:p>
            <a:r>
              <a:rPr lang="en-US" smtClean="0"/>
              <a:t>Give the reader a reason to connect with you</a:t>
            </a:r>
          </a:p>
          <a:p>
            <a:pPr lvl="1"/>
            <a:r>
              <a:rPr lang="en-US" smtClean="0"/>
              <a:t>You’re not a list of qualifications; you’re a person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Follow directions</a:t>
            </a:r>
          </a:p>
          <a:p>
            <a:r>
              <a:rPr lang="en-US" smtClean="0"/>
              <a:t>Use proper grammar</a:t>
            </a:r>
          </a:p>
          <a:p>
            <a:r>
              <a:rPr lang="en-US" smtClean="0"/>
              <a:t>Follow résumé etiquette </a:t>
            </a:r>
          </a:p>
          <a:p>
            <a:r>
              <a:rPr lang="en-US" smtClean="0"/>
              <a:t>Know your audience</a:t>
            </a:r>
          </a:p>
          <a:p>
            <a:r>
              <a:rPr lang="en-US" smtClean="0"/>
              <a:t>Most importantly: </a:t>
            </a:r>
            <a:r>
              <a:rPr lang="en-US" b="1" smtClean="0"/>
              <a:t>be human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コンピュータ（003）">
  <a:themeElements>
    <a:clrScheme name="コンピュータ（003）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コンピュータ（003）">
      <a:majorFont>
        <a:latin typeface="Arial Rounded MT Bold"/>
        <a:ea typeface="MS PGothic"/>
        <a:cs typeface=""/>
      </a:majorFont>
      <a:minorFont>
        <a:latin typeface="MS PGothic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コンピュータ（003）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コンピュータ（003）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コンピュータ（003）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コンピュータ（003）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コンピュータ（003）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コンピュータ（003）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コンピュータ（003）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コンピュータ（003）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コンピュータ（003）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コンピュータ（003）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コンピュータ（003）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コンピュータ（003）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157255538</TotalTime>
  <Pages>0</Pages>
  <Words>195</Words>
  <Characters>0</Characters>
  <Application>Microsoft Office PowerPoint</Application>
  <DocSecurity>0</DocSecurity>
  <PresentationFormat>On-screen Show (4:3)</PresentationFormat>
  <Lines>0</Lines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MS PGothic</vt:lpstr>
      <vt:lpstr>宋体</vt:lpstr>
      <vt:lpstr>Arial</vt:lpstr>
      <vt:lpstr>Arial Rounded MT Bold</vt:lpstr>
      <vt:lpstr>Calibri</vt:lpstr>
      <vt:lpstr>Arial Black</vt:lpstr>
      <vt:lpstr>コンピュータ（003）</vt:lpstr>
      <vt:lpstr>Getting Your Résumé Read</vt:lpstr>
      <vt:lpstr>Introduction</vt:lpstr>
      <vt:lpstr>Your Résumé</vt:lpstr>
      <vt:lpstr>Follow Directions</vt:lpstr>
      <vt:lpstr>Use Proper Grammar</vt:lpstr>
      <vt:lpstr>Resume Etiquette</vt:lpstr>
      <vt:lpstr>Know Your Audience</vt:lpstr>
      <vt:lpstr>Be Human</vt:lpstr>
      <vt:lpstr>Conclusion</vt:lpstr>
      <vt:lpstr>References</vt:lpstr>
    </vt:vector>
  </TitlesOfParts>
  <LinksUpToDate>false</LinksUpToDate>
  <CharactersWithSpaces>0</CharactersWithSpaces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LogMeIn Hamachi</dc:title>
  <dc:creator>Shadow</dc:creator>
  <cp:lastModifiedBy>admin</cp:lastModifiedBy>
  <cp:revision>39</cp:revision>
  <cp:lastPrinted>1899-12-30T00:00:00Z</cp:lastPrinted>
  <dcterms:created xsi:type="dcterms:W3CDTF">2009-03-02T19:25:44Z</dcterms:created>
  <dcterms:modified xsi:type="dcterms:W3CDTF">2014-12-03T18:44:02Z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1033-8.1.0.3018</vt:lpwstr>
  </property>
</Properties>
</file>